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64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0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63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78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527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628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0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55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9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29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2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0363A-EC66-4B45-9AAF-10B5022D2C93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D36E0-DBF9-41D1-B603-785FB4F44F7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150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-769747"/>
            <a:ext cx="9144000" cy="2387600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rgbClr val="00206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Jellyfish Box</a:t>
            </a:r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1524000" y="5290168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rgbClr val="002060"/>
                </a:solidFill>
              </a:rPr>
              <a:t>Davide, Federica, Luigi,</a:t>
            </a:r>
          </a:p>
          <a:p>
            <a:r>
              <a:rPr lang="en-US" sz="2600" dirty="0">
                <a:solidFill>
                  <a:srgbClr val="002060"/>
                </a:solidFill>
              </a:rPr>
              <a:t>Marco, Stefano</a:t>
            </a:r>
          </a:p>
        </p:txBody>
      </p:sp>
    </p:spTree>
    <p:extLst>
      <p:ext uri="{BB962C8B-B14F-4D97-AF65-F5344CB8AC3E}">
        <p14:creationId xmlns:p14="http://schemas.microsoft.com/office/powerpoint/2010/main" val="3079124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Butch e Hatch non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fanno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che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litigare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creando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un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sacco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di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scompiglio</a:t>
            </a:r>
            <a:endParaRPr lang="en-US" sz="2600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5" name="Tito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826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Il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dio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del mare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si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arrabbio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molto con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loro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e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nella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collera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decise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di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punirli</a:t>
            </a:r>
            <a:endParaRPr lang="en-US" sz="2600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5" name="Tito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152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Butch e hatch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vennero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cosi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colpiti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dal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potere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di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nettuno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rimanendo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legati</a:t>
            </a:r>
            <a:r>
              <a:rPr lang="en-US" sz="2600" dirty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 per </a:t>
            </a:r>
            <a:r>
              <a:rPr lang="en-US" sz="2600" dirty="0" err="1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sempre</a:t>
            </a:r>
            <a:endParaRPr lang="en-US" sz="2600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5" name="Tito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212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gameH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77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3418966"/>
            <a:ext cx="10515600" cy="28527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ln w="12700">
                  <a:solidFill>
                    <a:schemeClr val="bg1"/>
                  </a:solidFill>
                </a:ln>
                <a:solidFill>
                  <a:schemeClr val="accent5"/>
                </a:solidFill>
              </a:rPr>
              <a:t>Creative Process</a:t>
            </a:r>
          </a:p>
        </p:txBody>
      </p:sp>
    </p:spTree>
    <p:extLst>
      <p:ext uri="{BB962C8B-B14F-4D97-AF65-F5344CB8AC3E}">
        <p14:creationId xmlns:p14="http://schemas.microsoft.com/office/powerpoint/2010/main" val="3766670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3418966"/>
            <a:ext cx="10515600" cy="285273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n w="12700">
                  <a:solidFill>
                    <a:schemeClr val="bg1"/>
                  </a:solidFill>
                </a:ln>
                <a:solidFill>
                  <a:schemeClr val="accent5"/>
                </a:solidFill>
              </a:rPr>
              <a:t>Tech Challenges</a:t>
            </a:r>
          </a:p>
        </p:txBody>
      </p:sp>
    </p:spTree>
    <p:extLst>
      <p:ext uri="{BB962C8B-B14F-4D97-AF65-F5344CB8AC3E}">
        <p14:creationId xmlns:p14="http://schemas.microsoft.com/office/powerpoint/2010/main" val="4265863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2">
      <a:majorFont>
        <a:latin typeface="Planet N"/>
        <a:ea typeface=""/>
        <a:cs typeface=""/>
      </a:majorFont>
      <a:minorFont>
        <a:latin typeface="Planet 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57</Words>
  <Application>Microsoft Office PowerPoint</Application>
  <PresentationFormat>Widescreen</PresentationFormat>
  <Paragraphs>9</Paragraphs>
  <Slides>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0" baseType="lpstr">
      <vt:lpstr>Arial</vt:lpstr>
      <vt:lpstr>Planet N</vt:lpstr>
      <vt:lpstr>Tema di Office</vt:lpstr>
      <vt:lpstr>Jellyfish Box</vt:lpstr>
      <vt:lpstr>Presentazione standard di PowerPoint</vt:lpstr>
      <vt:lpstr>Presentazione standard di PowerPoint</vt:lpstr>
      <vt:lpstr>Presentazione standard di PowerPoint</vt:lpstr>
      <vt:lpstr>Video</vt:lpstr>
      <vt:lpstr>Creative Process</vt:lpstr>
      <vt:lpstr>Tech Challenges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Stefano Germano</dc:creator>
  <cp:lastModifiedBy>Luigi Olivella</cp:lastModifiedBy>
  <cp:revision>10</cp:revision>
  <dcterms:created xsi:type="dcterms:W3CDTF">2017-01-22T11:39:23Z</dcterms:created>
  <dcterms:modified xsi:type="dcterms:W3CDTF">2017-01-22T14:47:39Z</dcterms:modified>
</cp:coreProperties>
</file>

<file path=docProps/thumbnail.jpeg>
</file>